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Barlow"/>
      <p:regular r:id="rId10"/>
    </p:embeddedFont>
    <p:embeddedFont>
      <p:font typeface="Barlow"/>
      <p:regular r:id="rId11"/>
    </p:embeddedFont>
    <p:embeddedFont>
      <p:font typeface="Barlow"/>
      <p:regular r:id="rId12"/>
    </p:embeddedFont>
    <p:embeddedFont>
      <p:font typeface="Barlow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DemoBlaze Release Enhancements Proposal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improvements based on comprehensive testing findings from April 2024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335" y="771644"/>
            <a:ext cx="5333167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Critical Issues Discovered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09335" y="1624013"/>
            <a:ext cx="789813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testing revealed several key areas impacting user experience and conversion rates: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335" y="2108954"/>
            <a:ext cx="3860125" cy="2727960"/>
          </a:xfrm>
          <a:prstGeom prst="roundRect">
            <a:avLst>
              <a:gd name="adj" fmla="val 97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34" y="2294453"/>
            <a:ext cx="533876" cy="53387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38" y="2411254"/>
            <a:ext cx="240268" cy="3002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4834" y="3006209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Severity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94834" y="3405545"/>
            <a:ext cx="348912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 filters broken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6294834" y="3797022"/>
            <a:ext cx="3489127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cannot filter products effectively, leading to poor navigation experience and potential revenue loss.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10147340" y="2108954"/>
            <a:ext cx="3860125" cy="2727960"/>
          </a:xfrm>
          <a:prstGeom prst="roundRect">
            <a:avLst>
              <a:gd name="adj" fmla="val 97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839" y="2294453"/>
            <a:ext cx="533876" cy="533876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643" y="2411254"/>
            <a:ext cx="240268" cy="3002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332839" y="3006209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Medium Severity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332839" y="3405545"/>
            <a:ext cx="348912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Misleading error messages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0332839" y="3797022"/>
            <a:ext cx="3489127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Generic validation feedback confuses users during checkout and form completion processes.</a:t>
            </a:r>
            <a:endParaRPr lang="en-US" sz="1400" dirty="0"/>
          </a:p>
        </p:txBody>
      </p:sp>
      <p:sp>
        <p:nvSpPr>
          <p:cNvPr id="17" name="Shape 10"/>
          <p:cNvSpPr/>
          <p:nvPr/>
        </p:nvSpPr>
        <p:spPr>
          <a:xfrm>
            <a:off x="6109335" y="5014793"/>
            <a:ext cx="7898130" cy="2443163"/>
          </a:xfrm>
          <a:prstGeom prst="roundRect">
            <a:avLst>
              <a:gd name="adj" fmla="val 1092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834" y="5200293"/>
            <a:ext cx="533876" cy="533876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638" y="5317093"/>
            <a:ext cx="240268" cy="30027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294834" y="5912048"/>
            <a:ext cx="234195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Medium Severity</a:t>
            </a:r>
            <a:endParaRPr lang="en-US" sz="1800" dirty="0"/>
          </a:p>
        </p:txBody>
      </p:sp>
      <p:sp>
        <p:nvSpPr>
          <p:cNvPr id="21" name="Text 12"/>
          <p:cNvSpPr/>
          <p:nvPr/>
        </p:nvSpPr>
        <p:spPr>
          <a:xfrm>
            <a:off x="6294834" y="6311384"/>
            <a:ext cx="752713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 cart items</a:t>
            </a:r>
            <a:endParaRPr lang="en-US" sz="1400" dirty="0"/>
          </a:p>
        </p:txBody>
      </p:sp>
      <p:sp>
        <p:nvSpPr>
          <p:cNvPr id="22" name="Text 13"/>
          <p:cNvSpPr/>
          <p:nvPr/>
        </p:nvSpPr>
        <p:spPr>
          <a:xfrm>
            <a:off x="6294834" y="6702862"/>
            <a:ext cx="7527131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 products appear multiple times instead of updating quantity, creating checkout confusion.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402" y="754618"/>
            <a:ext cx="822495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Enhancement Roadmap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36402" y="1867495"/>
            <a:ext cx="131575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improvements to elevate DemoBlaze's performance and user satisfaction: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6402" y="2440781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02" y="2775466"/>
            <a:ext cx="6473547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6402" y="2926318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Fix Category Filters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36402" y="3398520"/>
            <a:ext cx="647354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true product filtering functionality to enable seamless product discovery and improve user navigation flow.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0332" y="2440781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32" y="2796421"/>
            <a:ext cx="6473666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0332" y="2926318"/>
            <a:ext cx="3099316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 Error Messaging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420332" y="3398520"/>
            <a:ext cx="647366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field-specific validation alerts (e.g., "Name is required", "Invalid email format") for clearer user guidance.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36402" y="4776430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2" y="5090041"/>
            <a:ext cx="6473547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36402" y="5261967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Cart Persistence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36402" y="5734169"/>
            <a:ext cx="647354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session-based cart saving using cookies or localStorage to maintain shopping progress across visits.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420332" y="4776430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6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332" y="5090041"/>
            <a:ext cx="6473666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0332" y="5261967"/>
            <a:ext cx="380607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Responsiveness Testing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420332" y="5734169"/>
            <a:ext cx="647366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all filter functionality works seamlessly on small screens and touch interfaces for optimal mobile experience.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736402" y="6801803"/>
            <a:ext cx="1315759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Impact: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enhancements will significantly improve user experience, reduce cart abandonment, and increase overall conversion rates.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2025-09-28T16:30:45Z</dcterms:created>
  <dcterms:modified xsi:type="dcterms:W3CDTF">2025-09-28T16:30:45Z</dcterms:modified>
</cp:coreProperties>
</file>